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160000" cy="88519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1448679"/>
            <a:ext cx="7620000" cy="3081773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4649297"/>
            <a:ext cx="7620000" cy="2137159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783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422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471282"/>
            <a:ext cx="2190750" cy="750157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471282"/>
            <a:ext cx="6445250" cy="750157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64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48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2206830"/>
            <a:ext cx="8763000" cy="3682144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5923809"/>
            <a:ext cx="8763000" cy="1936352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67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2356409"/>
            <a:ext cx="4318000" cy="56164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2356409"/>
            <a:ext cx="4318000" cy="561644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8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471284"/>
            <a:ext cx="8763000" cy="17109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2169945"/>
            <a:ext cx="4298156" cy="10634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3233402"/>
            <a:ext cx="4298156" cy="4755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1" y="2169945"/>
            <a:ext cx="4319323" cy="106345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1" y="3233402"/>
            <a:ext cx="4319323" cy="47558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1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8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77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90127"/>
            <a:ext cx="3276864" cy="206544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1274512"/>
            <a:ext cx="5143500" cy="6290586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55570"/>
            <a:ext cx="3276864" cy="49197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590127"/>
            <a:ext cx="3276864" cy="2065443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19323" y="1274512"/>
            <a:ext cx="5143500" cy="6290586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2655570"/>
            <a:ext cx="3276864" cy="4919772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37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471284"/>
            <a:ext cx="8763000" cy="17109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2356409"/>
            <a:ext cx="8763000" cy="5616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8204402"/>
            <a:ext cx="2286000" cy="471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E24EA-6575-479C-8718-3CDD36ED5DB8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8204402"/>
            <a:ext cx="3429000" cy="471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8204402"/>
            <a:ext cx="2286000" cy="4712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DBBA9-B4E7-4A54-96B1-24B7A129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94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4251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51611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431800"/>
            <a:ext cx="9664700" cy="1790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1727200"/>
            <a:ext cx="10160000" cy="57426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806804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" y="292100"/>
            <a:ext cx="10160000" cy="5191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29533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9906000" cy="13843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73132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10160000" cy="25777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86147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215900"/>
            <a:ext cx="10160000" cy="266725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" y="3416300"/>
            <a:ext cx="10160000" cy="22887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080468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93700"/>
            <a:ext cx="9728200" cy="1181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3733800"/>
            <a:ext cx="2641600" cy="977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342105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457200"/>
            <a:ext cx="10160000" cy="16399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2890843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Dottie McClelland</dc:creator>
  <cp:lastModifiedBy>Dottie McClelland</cp:lastModifiedBy>
  <cp:revision>1</cp:revision>
  <dcterms:created xsi:type="dcterms:W3CDTF">2018-04-12T13:28:13Z</dcterms:created>
  <dcterms:modified xsi:type="dcterms:W3CDTF">2018-04-12T13:28:15Z</dcterms:modified>
</cp:coreProperties>
</file>