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160000" cy="88519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48679"/>
            <a:ext cx="7620000" cy="308177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649297"/>
            <a:ext cx="7620000" cy="213715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71282"/>
            <a:ext cx="2190750" cy="75015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71282"/>
            <a:ext cx="6445250" cy="75015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9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206830"/>
            <a:ext cx="8763000" cy="368214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923809"/>
            <a:ext cx="8763000" cy="193635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2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356409"/>
            <a:ext cx="4318000" cy="56164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356409"/>
            <a:ext cx="4318000" cy="56164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0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71284"/>
            <a:ext cx="8763000" cy="171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169945"/>
            <a:ext cx="4298156" cy="10634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233402"/>
            <a:ext cx="4298156" cy="4755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169945"/>
            <a:ext cx="4319323" cy="10634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233402"/>
            <a:ext cx="4319323" cy="4755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2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90127"/>
            <a:ext cx="3276864" cy="206544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74512"/>
            <a:ext cx="5143500" cy="629058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55570"/>
            <a:ext cx="3276864" cy="49197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90127"/>
            <a:ext cx="3276864" cy="206544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74512"/>
            <a:ext cx="5143500" cy="629058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55570"/>
            <a:ext cx="3276864" cy="49197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71284"/>
            <a:ext cx="8763000" cy="171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356409"/>
            <a:ext cx="8763000" cy="561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204402"/>
            <a:ext cx="2286000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4D64-E391-4E17-9953-84993A06B0CB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204402"/>
            <a:ext cx="3429000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204402"/>
            <a:ext cx="2286000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692B-FEED-461D-AC28-26337D9A3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5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3826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37271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93700"/>
            <a:ext cx="8171556" cy="17903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5058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457200"/>
            <a:ext cx="10160000" cy="2040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628900"/>
            <a:ext cx="8940800" cy="2768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8211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95300"/>
            <a:ext cx="10160000" cy="1404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300"/>
            <a:ext cx="10160000" cy="1394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0022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90500"/>
            <a:ext cx="10160000" cy="6590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2868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92100"/>
            <a:ext cx="6934200" cy="4305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94165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900"/>
            <a:ext cx="10160000" cy="31494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5849620" y="3769360"/>
            <a:ext cx="2793418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 - 32"/>
              </a:rPr>
              <a:t>the sum is ???</a:t>
            </a:r>
            <a:endParaRPr lang="en-US" sz="2400">
              <a:solidFill>
                <a:srgbClr val="000000"/>
              </a:solidFill>
              <a:latin typeface="Arial - 32"/>
            </a:endParaRPr>
          </a:p>
        </p:txBody>
      </p:sp>
    </p:spTree>
    <p:extLst>
      <p:ext uri="{BB962C8B-B14F-4D97-AF65-F5344CB8AC3E}">
        <p14:creationId xmlns:p14="http://schemas.microsoft.com/office/powerpoint/2010/main" val="45940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35733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772160" y="4409440"/>
            <a:ext cx="848614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smtClean="0">
                <a:solidFill>
                  <a:srgbClr val="000000"/>
                </a:solidFill>
                <a:latin typeface="Arial - 32"/>
              </a:rPr>
              <a:t>You try: make up your own finite arithmetic sequence and find the sum.</a:t>
            </a:r>
            <a:endParaRPr lang="en-US" sz="2400">
              <a:solidFill>
                <a:srgbClr val="000000"/>
              </a:solidFill>
              <a:latin typeface="Arial - 32"/>
            </a:endParaRPr>
          </a:p>
        </p:txBody>
      </p:sp>
    </p:spTree>
    <p:extLst>
      <p:ext uri="{BB962C8B-B14F-4D97-AF65-F5344CB8AC3E}">
        <p14:creationId xmlns:p14="http://schemas.microsoft.com/office/powerpoint/2010/main" val="67737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033000" cy="1333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556000"/>
            <a:ext cx="9271000" cy="914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5019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723900"/>
            <a:ext cx="10160000" cy="13530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63890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1000"/>
            <a:ext cx="10160000" cy="23666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5612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1987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8510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920" y="533400"/>
            <a:ext cx="444740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Summation notation: 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4800" y="2311400"/>
            <a:ext cx="910000" cy="12311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400" smtClean="0">
                <a:solidFill>
                  <a:srgbClr val="000000"/>
                </a:solidFill>
                <a:latin typeface="Arial - 99"/>
              </a:rPr>
              <a:t>Ʃ</a:t>
            </a:r>
            <a:endParaRPr lang="en-US" sz="7400">
              <a:solidFill>
                <a:srgbClr val="000000"/>
              </a:solidFill>
              <a:latin typeface="Arial - 9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7680" y="3530600"/>
            <a:ext cx="62835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n=1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1500" y="2057400"/>
            <a:ext cx="369786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500" smtClean="0">
                <a:solidFill>
                  <a:srgbClr val="000000"/>
                </a:solidFill>
                <a:latin typeface="Arial - 34"/>
              </a:rPr>
              <a:t>8</a:t>
            </a:r>
            <a:endParaRPr lang="en-US" sz="25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020" y="2740660"/>
            <a:ext cx="104207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3n-5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2562860"/>
            <a:ext cx="116820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limits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06880" y="3058160"/>
            <a:ext cx="1158240" cy="52832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828800" y="2306320"/>
            <a:ext cx="1148080" cy="3556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68240" y="1836420"/>
            <a:ext cx="235966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explicit formula for each term</a:t>
            </a:r>
            <a:endParaRPr lang="en-US" sz="1600">
              <a:solidFill>
                <a:srgbClr val="000000"/>
              </a:solidFill>
              <a:latin typeface="Arial - 21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937760" y="2743200"/>
            <a:ext cx="599440" cy="21336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04900" y="4511040"/>
            <a:ext cx="3837062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The series:  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(3*1-5)+(3*2-5)+...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= -2 + 1 +...</a:t>
            </a:r>
          </a:p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(You finish)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37241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647700"/>
            <a:ext cx="8991600" cy="44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689100"/>
            <a:ext cx="10160000" cy="718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3073400"/>
            <a:ext cx="10160000" cy="1535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7767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Custom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- 32</vt:lpstr>
      <vt:lpstr>Arial - 99</vt:lpstr>
      <vt:lpstr>Arial - 23</vt:lpstr>
      <vt:lpstr>Arial</vt:lpstr>
      <vt:lpstr>Arial - 34</vt:lpstr>
      <vt:lpstr>Arial - 36</vt:lpstr>
      <vt:lpstr>Calibri Light</vt:lpstr>
      <vt:lpstr>Arial - 21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Dottie McClelland</dc:creator>
  <cp:lastModifiedBy>Dottie McClelland</cp:lastModifiedBy>
  <cp:revision>1</cp:revision>
  <dcterms:created xsi:type="dcterms:W3CDTF">2018-04-10T12:19:35Z</dcterms:created>
  <dcterms:modified xsi:type="dcterms:W3CDTF">2018-04-10T12:19:37Z</dcterms:modified>
</cp:coreProperties>
</file>