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110617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810330"/>
            <a:ext cx="7620000" cy="385111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5809954"/>
            <a:ext cx="7620000" cy="2670683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5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7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588933"/>
            <a:ext cx="2190750" cy="93742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588933"/>
            <a:ext cx="6445250" cy="93742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757747"/>
            <a:ext cx="8763000" cy="4601359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7402636"/>
            <a:ext cx="8763000" cy="241974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944666"/>
            <a:ext cx="4318000" cy="7018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944666"/>
            <a:ext cx="4318000" cy="70185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588936"/>
            <a:ext cx="8763000" cy="2138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711653"/>
            <a:ext cx="4298156" cy="132894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4040593"/>
            <a:ext cx="4298156" cy="5943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711653"/>
            <a:ext cx="4319323" cy="132894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4040593"/>
            <a:ext cx="4319323" cy="59431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37447"/>
            <a:ext cx="3276864" cy="25810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592682"/>
            <a:ext cx="5143500" cy="786097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18510"/>
            <a:ext cx="3276864" cy="614795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737447"/>
            <a:ext cx="3276864" cy="258106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592682"/>
            <a:ext cx="5143500" cy="7860977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3318510"/>
            <a:ext cx="3276864" cy="6147950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588936"/>
            <a:ext cx="8763000" cy="213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944666"/>
            <a:ext cx="8763000" cy="701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10252560"/>
            <a:ext cx="2286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E8CC-257D-45DE-A32D-E797812D11DA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10252560"/>
            <a:ext cx="3429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10252560"/>
            <a:ext cx="2286000" cy="58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5990-5CDB-4572-BD45-0DC44E16E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7552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9905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55600"/>
            <a:ext cx="10160000" cy="13077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46200" y="2006600"/>
            <a:ext cx="1368388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Domain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Range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Period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Amplitude</a:t>
            </a:r>
            <a:endParaRPr lang="en-US" sz="1600">
              <a:solidFill>
                <a:srgbClr val="000000"/>
              </a:solidFill>
              <a:latin typeface="Arial - 21"/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051300"/>
            <a:ext cx="10160000" cy="13587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466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2141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397000" y="2565400"/>
            <a:ext cx="1368413" cy="107721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Domain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Range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Period</a:t>
            </a:r>
          </a:p>
          <a:p>
            <a:r>
              <a:rPr lang="en-US" sz="1600" smtClean="0">
                <a:solidFill>
                  <a:srgbClr val="000000"/>
                </a:solidFill>
                <a:latin typeface="Arial - 21"/>
              </a:rPr>
              <a:t>Amplitude</a:t>
            </a:r>
            <a:endParaRPr lang="en-US" sz="1600">
              <a:solidFill>
                <a:srgbClr val="000000"/>
              </a:solidFill>
              <a:latin typeface="Arial - 21"/>
            </a:endParaRPr>
          </a:p>
        </p:txBody>
      </p:sp>
    </p:spTree>
    <p:extLst>
      <p:ext uri="{BB962C8B-B14F-4D97-AF65-F5344CB8AC3E}">
        <p14:creationId xmlns:p14="http://schemas.microsoft.com/office/powerpoint/2010/main" val="392169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544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401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17500"/>
            <a:ext cx="10160000" cy="1921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02979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Custom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Calibri</vt:lpstr>
      <vt:lpstr>Arial - 21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Dottie McClelland</dc:creator>
  <cp:lastModifiedBy>Dottie McClelland</cp:lastModifiedBy>
  <cp:revision>1</cp:revision>
  <dcterms:created xsi:type="dcterms:W3CDTF">2018-05-09T12:24:31Z</dcterms:created>
  <dcterms:modified xsi:type="dcterms:W3CDTF">2018-05-09T12:24:33Z</dcterms:modified>
</cp:coreProperties>
</file>