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7620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6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6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8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9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2CC7-7B20-498C-8FD5-1EB63AE3183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2CB49-7D03-4B06-8241-DB31EE6C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4238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0770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342900"/>
            <a:ext cx="10160000" cy="1753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159000"/>
            <a:ext cx="10160000" cy="1941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6251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9169400" cy="1485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390900"/>
            <a:ext cx="7632700" cy="74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2527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28600"/>
            <a:ext cx="10160000" cy="17171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5589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1392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4912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8877300" cy="1244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35490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11848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5141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3078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95700"/>
            <a:ext cx="3236171" cy="34746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819400"/>
            <a:ext cx="6944585" cy="1239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5293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66700"/>
            <a:ext cx="10160000" cy="1413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8653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Dottie McClelland</dc:creator>
  <cp:lastModifiedBy>Dottie McClelland</cp:lastModifiedBy>
  <cp:revision>1</cp:revision>
  <dcterms:created xsi:type="dcterms:W3CDTF">2018-04-20T16:23:00Z</dcterms:created>
  <dcterms:modified xsi:type="dcterms:W3CDTF">2018-04-20T16:23:01Z</dcterms:modified>
</cp:coreProperties>
</file>