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7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6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9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3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C923-35F5-4816-89DE-895ACEE52AB3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D621-F270-40D5-B8C8-D71F2D84A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2293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3238500"/>
            <a:ext cx="10160000" cy="2999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9053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76200"/>
            <a:ext cx="9033637" cy="3785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0069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54000"/>
            <a:ext cx="10160000" cy="4469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4102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79400"/>
            <a:ext cx="10160000" cy="2200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260600"/>
            <a:ext cx="10160000" cy="1379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4597400"/>
            <a:ext cx="10160000" cy="11046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05737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52400"/>
            <a:ext cx="10160000" cy="2868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91034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7500"/>
            <a:ext cx="10160000" cy="2921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048000"/>
            <a:ext cx="9128633" cy="39450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4337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54000"/>
            <a:ext cx="10160000" cy="4556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4970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57200"/>
            <a:ext cx="6642100" cy="1231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473200"/>
            <a:ext cx="3365500" cy="3213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8341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20392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00838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Dottie McClelland</dc:creator>
  <cp:lastModifiedBy>Dottie McClelland</cp:lastModifiedBy>
  <cp:revision>1</cp:revision>
  <dcterms:created xsi:type="dcterms:W3CDTF">2018-04-18T11:55:49Z</dcterms:created>
  <dcterms:modified xsi:type="dcterms:W3CDTF">2018-04-18T11:55:50Z</dcterms:modified>
</cp:coreProperties>
</file>